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3607" autoAdjust="0"/>
  </p:normalViewPr>
  <p:slideViewPr>
    <p:cSldViewPr>
      <p:cViewPr>
        <p:scale>
          <a:sx n="62" d="100"/>
          <a:sy n="62" d="100"/>
        </p:scale>
        <p:origin x="-159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190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070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195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752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30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731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1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082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21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246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7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0C506-C5CB-4F06-90D3-D98A7C53517E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6CD2-3BEF-4221-A21D-473D0EDB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759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Project activity</a:t>
            </a:r>
            <a:endParaRPr lang="ru-RU" sz="3600" dirty="0"/>
          </a:p>
        </p:txBody>
      </p:sp>
      <p:sp>
        <p:nvSpPr>
          <p:cNvPr id="16387" name="Rectangle 1027"/>
          <p:cNvSpPr>
            <a:spLocks noChangeArrowheads="1"/>
          </p:cNvSpPr>
          <p:nvPr/>
        </p:nvSpPr>
        <p:spPr bwMode="auto">
          <a:xfrm>
            <a:off x="2133600" y="1981200"/>
            <a:ext cx="3124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 smtClean="0"/>
              <a:t>problematic situation </a:t>
            </a:r>
            <a:endParaRPr lang="ru-RU" sz="2000" dirty="0"/>
          </a:p>
        </p:txBody>
      </p:sp>
      <p:sp>
        <p:nvSpPr>
          <p:cNvPr id="16389" name="Rectangle 1029"/>
          <p:cNvSpPr>
            <a:spLocks noChangeArrowheads="1"/>
          </p:cNvSpPr>
          <p:nvPr/>
        </p:nvSpPr>
        <p:spPr bwMode="auto">
          <a:xfrm>
            <a:off x="1143000" y="2971800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smtClean="0"/>
              <a:t>Proposing hypothesis, choosing </a:t>
            </a:r>
          </a:p>
          <a:p>
            <a:pPr algn="ctr">
              <a:defRPr/>
            </a:pPr>
            <a:r>
              <a:rPr lang="en-US" sz="1600" b="1" dirty="0" smtClean="0"/>
              <a:t>the ways for the solution </a:t>
            </a:r>
            <a:endParaRPr lang="ru-RU" sz="1600" b="1" dirty="0"/>
          </a:p>
        </p:txBody>
      </p:sp>
      <p:sp>
        <p:nvSpPr>
          <p:cNvPr id="16390" name="Rectangle 1030"/>
          <p:cNvSpPr>
            <a:spLocks noChangeArrowheads="1"/>
          </p:cNvSpPr>
          <p:nvPr/>
        </p:nvSpPr>
        <p:spPr bwMode="auto">
          <a:xfrm>
            <a:off x="6096000" y="2438400"/>
            <a:ext cx="2057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sy="-50000" kx="2453608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Problem</a:t>
            </a:r>
            <a:endParaRPr lang="ru-RU" dirty="0"/>
          </a:p>
        </p:txBody>
      </p:sp>
      <p:sp>
        <p:nvSpPr>
          <p:cNvPr id="16391" name="Rectangle 1031"/>
          <p:cNvSpPr>
            <a:spLocks noChangeArrowheads="1"/>
          </p:cNvSpPr>
          <p:nvPr/>
        </p:nvSpPr>
        <p:spPr bwMode="auto">
          <a:xfrm>
            <a:off x="1295400" y="4038600"/>
            <a:ext cx="3124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smtClean="0"/>
              <a:t>Research, search and preparatory</a:t>
            </a:r>
          </a:p>
          <a:p>
            <a:pPr algn="ctr">
              <a:defRPr/>
            </a:pPr>
            <a:r>
              <a:rPr lang="en-US" sz="1600" b="1" dirty="0" smtClean="0"/>
              <a:t>activity</a:t>
            </a:r>
            <a:endParaRPr lang="ru-RU" sz="1600" b="1" dirty="0"/>
          </a:p>
        </p:txBody>
      </p:sp>
      <p:sp>
        <p:nvSpPr>
          <p:cNvPr id="16392" name="Rectangle 1032"/>
          <p:cNvSpPr>
            <a:spLocks noChangeArrowheads="1"/>
          </p:cNvSpPr>
          <p:nvPr/>
        </p:nvSpPr>
        <p:spPr bwMode="auto">
          <a:xfrm>
            <a:off x="5562600" y="4038600"/>
            <a:ext cx="2438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400" b="1" dirty="0" smtClean="0"/>
              <a:t>Formulation of the results </a:t>
            </a:r>
            <a:endParaRPr lang="ru-RU" sz="1400" b="1" dirty="0"/>
          </a:p>
        </p:txBody>
      </p:sp>
      <p:sp>
        <p:nvSpPr>
          <p:cNvPr id="16393" name="Rectangle 1033"/>
          <p:cNvSpPr>
            <a:spLocks noChangeArrowheads="1"/>
          </p:cNvSpPr>
          <p:nvPr/>
        </p:nvSpPr>
        <p:spPr bwMode="auto">
          <a:xfrm>
            <a:off x="2057400" y="5334000"/>
            <a:ext cx="2895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smtClean="0"/>
              <a:t>Defense of the project </a:t>
            </a:r>
            <a:endParaRPr lang="ru-RU" sz="1600" b="1" dirty="0"/>
          </a:p>
        </p:txBody>
      </p:sp>
      <p:sp>
        <p:nvSpPr>
          <p:cNvPr id="16423" name="AutoShape 1063"/>
          <p:cNvSpPr>
            <a:spLocks noChangeArrowheads="1"/>
          </p:cNvSpPr>
          <p:nvPr/>
        </p:nvSpPr>
        <p:spPr bwMode="auto">
          <a:xfrm>
            <a:off x="5715000" y="5410200"/>
            <a:ext cx="2057400" cy="762000"/>
          </a:xfrm>
          <a:prstGeom prst="wedgeRoundRectCallout">
            <a:avLst>
              <a:gd name="adj1" fmla="val -90046"/>
              <a:gd name="adj2" fmla="val -3020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New problem prediction </a:t>
            </a:r>
            <a:endParaRPr lang="ru-RU" sz="1600" b="1" dirty="0"/>
          </a:p>
        </p:txBody>
      </p:sp>
      <p:sp>
        <p:nvSpPr>
          <p:cNvPr id="11274" name="Line 1066"/>
          <p:cNvSpPr>
            <a:spLocks noChangeShapeType="1"/>
          </p:cNvSpPr>
          <p:nvPr/>
        </p:nvSpPr>
        <p:spPr bwMode="auto">
          <a:xfrm>
            <a:off x="5257800" y="2286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5" name="Line 1067"/>
          <p:cNvSpPr>
            <a:spLocks noChangeShapeType="1"/>
          </p:cNvSpPr>
          <p:nvPr/>
        </p:nvSpPr>
        <p:spPr bwMode="auto">
          <a:xfrm flipV="1">
            <a:off x="3695700" y="2762655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6" name="Line 1068"/>
          <p:cNvSpPr>
            <a:spLocks noChangeShapeType="1"/>
          </p:cNvSpPr>
          <p:nvPr/>
        </p:nvSpPr>
        <p:spPr bwMode="auto">
          <a:xfrm flipV="1">
            <a:off x="4343400" y="281940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7" name="AutoShape 1069"/>
          <p:cNvSpPr>
            <a:spLocks noChangeArrowheads="1"/>
          </p:cNvSpPr>
          <p:nvPr/>
        </p:nvSpPr>
        <p:spPr bwMode="auto">
          <a:xfrm>
            <a:off x="4343400" y="4419600"/>
            <a:ext cx="1219200" cy="152400"/>
          </a:xfrm>
          <a:prstGeom prst="leftRightArrow">
            <a:avLst>
              <a:gd name="adj1" fmla="val 50000"/>
              <a:gd name="adj2" fmla="val 1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071"/>
          <p:cNvSpPr>
            <a:spLocks noChangeShapeType="1"/>
          </p:cNvSpPr>
          <p:nvPr/>
        </p:nvSpPr>
        <p:spPr bwMode="auto">
          <a:xfrm flipH="1">
            <a:off x="4800600" y="4800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9" name="Line 1072"/>
          <p:cNvSpPr>
            <a:spLocks noChangeShapeType="1"/>
          </p:cNvSpPr>
          <p:nvPr/>
        </p:nvSpPr>
        <p:spPr bwMode="auto">
          <a:xfrm>
            <a:off x="3200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0" name="Line 1075"/>
          <p:cNvSpPr>
            <a:spLocks noChangeShapeType="1"/>
          </p:cNvSpPr>
          <p:nvPr/>
        </p:nvSpPr>
        <p:spPr bwMode="auto">
          <a:xfrm>
            <a:off x="32004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1" name="Line 1076"/>
          <p:cNvSpPr>
            <a:spLocks noChangeShapeType="1"/>
          </p:cNvSpPr>
          <p:nvPr/>
        </p:nvSpPr>
        <p:spPr bwMode="auto">
          <a:xfrm>
            <a:off x="3200400" y="4800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52642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6705600" cy="11430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Intellectual abilities needed to work when implementing project method</a:t>
            </a:r>
            <a:endParaRPr lang="ru-RU" sz="2000" dirty="0"/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3276600" y="1981200"/>
            <a:ext cx="3200400" cy="609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1600" b="1" dirty="0" smtClean="0"/>
              <a:t>Critical thinking</a:t>
            </a:r>
            <a:endParaRPr lang="ru-RU" sz="1600" b="1" dirty="0"/>
          </a:p>
        </p:txBody>
      </p:sp>
      <p:sp>
        <p:nvSpPr>
          <p:cNvPr id="14340" name="Rectangle 16"/>
          <p:cNvSpPr>
            <a:spLocks noChangeArrowheads="1"/>
          </p:cNvSpPr>
          <p:nvPr/>
        </p:nvSpPr>
        <p:spPr bwMode="auto">
          <a:xfrm>
            <a:off x="228600" y="1981200"/>
            <a:ext cx="2819400" cy="609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1600" b="1" dirty="0" smtClean="0"/>
              <a:t>Knowledge of the  field  of study</a:t>
            </a:r>
            <a:endParaRPr lang="ru-RU" sz="1600" b="1" dirty="0"/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>
            <a:off x="762000" y="3505200"/>
            <a:ext cx="1524000" cy="1219200"/>
          </a:xfrm>
          <a:prstGeom prst="wedgeRoundRectCallout">
            <a:avLst>
              <a:gd name="adj1" fmla="val -10417"/>
              <a:gd name="adj2" fmla="val -13397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All relevant skills</a:t>
            </a:r>
            <a:endParaRPr lang="ru-RU" sz="1600" b="1" dirty="0"/>
          </a:p>
        </p:txBody>
      </p:sp>
      <p:sp>
        <p:nvSpPr>
          <p:cNvPr id="14343" name="Rectangle 25"/>
          <p:cNvSpPr>
            <a:spLocks noChangeArrowheads="1"/>
          </p:cNvSpPr>
          <p:nvPr/>
        </p:nvSpPr>
        <p:spPr bwMode="auto">
          <a:xfrm>
            <a:off x="6629400" y="1981200"/>
            <a:ext cx="2286000" cy="609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1600" b="1" dirty="0" smtClean="0"/>
              <a:t>Communication skills</a:t>
            </a:r>
            <a:endParaRPr lang="ru-RU" sz="1600" b="1" dirty="0"/>
          </a:p>
        </p:txBody>
      </p:sp>
      <p:sp>
        <p:nvSpPr>
          <p:cNvPr id="11293" name="AutoShape 29"/>
          <p:cNvSpPr>
            <a:spLocks noChangeArrowheads="1"/>
          </p:cNvSpPr>
          <p:nvPr/>
        </p:nvSpPr>
        <p:spPr bwMode="auto">
          <a:xfrm>
            <a:off x="3276600" y="3581400"/>
            <a:ext cx="1676400" cy="609600"/>
          </a:xfrm>
          <a:prstGeom prst="wedgeRoundRectCallout">
            <a:avLst>
              <a:gd name="adj1" fmla="val -12028"/>
              <a:gd name="adj2" fmla="val -1976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Information collection</a:t>
            </a:r>
            <a:endParaRPr lang="ru-RU" sz="1600" b="1" dirty="0"/>
          </a:p>
        </p:txBody>
      </p:sp>
      <p:sp>
        <p:nvSpPr>
          <p:cNvPr id="11294" name="AutoShape 30"/>
          <p:cNvSpPr>
            <a:spLocks noChangeArrowheads="1"/>
          </p:cNvSpPr>
          <p:nvPr/>
        </p:nvSpPr>
        <p:spPr bwMode="auto">
          <a:xfrm>
            <a:off x="5105400" y="3733800"/>
            <a:ext cx="1600200" cy="457200"/>
          </a:xfrm>
          <a:prstGeom prst="wedgeRoundRectCallout">
            <a:avLst>
              <a:gd name="adj1" fmla="val -20931"/>
              <a:gd name="adj2" fmla="val -26736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comprehension</a:t>
            </a:r>
            <a:endParaRPr lang="ru-RU" sz="1600" b="1" dirty="0"/>
          </a:p>
        </p:txBody>
      </p:sp>
      <p:sp>
        <p:nvSpPr>
          <p:cNvPr id="11295" name="AutoShape 31"/>
          <p:cNvSpPr>
            <a:spLocks noChangeArrowheads="1"/>
          </p:cNvSpPr>
          <p:nvPr/>
        </p:nvSpPr>
        <p:spPr bwMode="auto">
          <a:xfrm>
            <a:off x="3352800" y="4724400"/>
            <a:ext cx="1447800" cy="381000"/>
          </a:xfrm>
          <a:prstGeom prst="wedgeRoundRectCallout">
            <a:avLst>
              <a:gd name="adj1" fmla="val -8880"/>
              <a:gd name="adj2" fmla="val -175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analysis</a:t>
            </a:r>
            <a:endParaRPr lang="ru-RU" sz="1600" b="1" dirty="0"/>
          </a:p>
        </p:txBody>
      </p:sp>
      <p:sp>
        <p:nvSpPr>
          <p:cNvPr id="11296" name="AutoShape 32"/>
          <p:cNvSpPr>
            <a:spLocks noChangeArrowheads="1"/>
          </p:cNvSpPr>
          <p:nvPr/>
        </p:nvSpPr>
        <p:spPr bwMode="auto">
          <a:xfrm>
            <a:off x="5334000" y="4800600"/>
            <a:ext cx="1143000" cy="381000"/>
          </a:xfrm>
          <a:prstGeom prst="wedgeRoundRectCallout">
            <a:avLst>
              <a:gd name="adj1" fmla="val -12222"/>
              <a:gd name="adj2" fmla="val -2129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synthesize</a:t>
            </a:r>
            <a:endParaRPr lang="ru-RU" sz="1600" b="1" dirty="0"/>
          </a:p>
        </p:txBody>
      </p:sp>
      <p:sp>
        <p:nvSpPr>
          <p:cNvPr id="11297" name="AutoShape 33"/>
          <p:cNvSpPr>
            <a:spLocks noChangeArrowheads="1"/>
          </p:cNvSpPr>
          <p:nvPr/>
        </p:nvSpPr>
        <p:spPr bwMode="auto">
          <a:xfrm>
            <a:off x="4876800" y="6019800"/>
            <a:ext cx="1447800" cy="381000"/>
          </a:xfrm>
          <a:prstGeom prst="wedgeRoundRectCallout">
            <a:avLst>
              <a:gd name="adj1" fmla="val -23463"/>
              <a:gd name="adj2" fmla="val -3795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evaluation</a:t>
            </a:r>
            <a:endParaRPr lang="ru-RU" sz="1600" b="1" dirty="0"/>
          </a:p>
        </p:txBody>
      </p:sp>
      <p:sp>
        <p:nvSpPr>
          <p:cNvPr id="11298" name="AutoShape 34"/>
          <p:cNvSpPr>
            <a:spLocks noChangeArrowheads="1"/>
          </p:cNvSpPr>
          <p:nvPr/>
        </p:nvSpPr>
        <p:spPr bwMode="auto">
          <a:xfrm>
            <a:off x="6705600" y="3124200"/>
            <a:ext cx="1676400" cy="838200"/>
          </a:xfrm>
          <a:prstGeom prst="wedgeRoundRectCallout">
            <a:avLst>
              <a:gd name="adj1" fmla="val -23583"/>
              <a:gd name="adj2" fmla="val -10700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Ability to cooperate</a:t>
            </a:r>
            <a:endParaRPr lang="ru-RU" sz="1600" b="1" dirty="0"/>
          </a:p>
        </p:txBody>
      </p:sp>
      <p:sp>
        <p:nvSpPr>
          <p:cNvPr id="11299" name="AutoShape 35"/>
          <p:cNvSpPr>
            <a:spLocks noChangeArrowheads="1"/>
          </p:cNvSpPr>
          <p:nvPr/>
        </p:nvSpPr>
        <p:spPr bwMode="auto">
          <a:xfrm>
            <a:off x="6477000" y="4724400"/>
            <a:ext cx="2133600" cy="1295400"/>
          </a:xfrm>
          <a:prstGeom prst="cloudCallout">
            <a:avLst>
              <a:gd name="adj1" fmla="val 28093"/>
              <a:gd name="adj2" fmla="val -20735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Debating, decision-making skills</a:t>
            </a:r>
            <a:endParaRPr lang="ru-RU" sz="1600" b="1" dirty="0"/>
          </a:p>
        </p:txBody>
      </p:sp>
      <p:sp>
        <p:nvSpPr>
          <p:cNvPr id="11300" name="AutoShape 36"/>
          <p:cNvSpPr>
            <a:spLocks noChangeArrowheads="1"/>
          </p:cNvSpPr>
          <p:nvPr/>
        </p:nvSpPr>
        <p:spPr bwMode="auto">
          <a:xfrm>
            <a:off x="3810000" y="5257800"/>
            <a:ext cx="1600200" cy="381000"/>
          </a:xfrm>
          <a:prstGeom prst="wedgeRoundRectCallout">
            <a:avLst>
              <a:gd name="adj1" fmla="val 21824"/>
              <a:gd name="adj2" fmla="val -37125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600" b="1" dirty="0" smtClean="0"/>
              <a:t>application</a:t>
            </a:r>
            <a:endParaRPr lang="ru-RU" sz="1600" b="1" dirty="0"/>
          </a:p>
        </p:txBody>
      </p:sp>
    </p:spTree>
    <p:extLst>
      <p:ext uri="{BB962C8B-B14F-4D97-AF65-F5344CB8AC3E}">
        <p14:creationId xmlns="" xmlns:p14="http://schemas.microsoft.com/office/powerpoint/2010/main" val="16982919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67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Тема Office</vt:lpstr>
      <vt:lpstr>Project activity</vt:lpstr>
      <vt:lpstr>Intellectual abilities needed to work when implementing project method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Մանկավարժական տեխնոլոգիաներ</dc:title>
  <dc:creator>a.gasparyan</dc:creator>
  <cp:lastModifiedBy>Hasmik</cp:lastModifiedBy>
  <cp:revision>81</cp:revision>
  <dcterms:created xsi:type="dcterms:W3CDTF">2013-10-07T11:18:57Z</dcterms:created>
  <dcterms:modified xsi:type="dcterms:W3CDTF">2014-11-26T10:50:03Z</dcterms:modified>
</cp:coreProperties>
</file>